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74" r:id="rId7"/>
    <p:sldId id="27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2947-DAEC-473E-8C1E-ACE8F4EAB4ED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22A8-A40F-4F7F-AA57-733CCF54C8B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6242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2947-DAEC-473E-8C1E-ACE8F4EAB4ED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22A8-A40F-4F7F-AA57-733CCF54C8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1138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2947-DAEC-473E-8C1E-ACE8F4EAB4ED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22A8-A40F-4F7F-AA57-733CCF54C8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9497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2947-DAEC-473E-8C1E-ACE8F4EAB4ED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22A8-A40F-4F7F-AA57-733CCF54C8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529199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2947-DAEC-473E-8C1E-ACE8F4EAB4ED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22A8-A40F-4F7F-AA57-733CCF54C8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54603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2947-DAEC-473E-8C1E-ACE8F4EAB4ED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22A8-A40F-4F7F-AA57-733CCF54C8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071779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2947-DAEC-473E-8C1E-ACE8F4EAB4ED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22A8-A40F-4F7F-AA57-733CCF54C8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070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2947-DAEC-473E-8C1E-ACE8F4EAB4ED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22A8-A40F-4F7F-AA57-733CCF54C8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67309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2947-DAEC-473E-8C1E-ACE8F4EAB4ED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22A8-A40F-4F7F-AA57-733CCF54C8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2478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2947-DAEC-473E-8C1E-ACE8F4EAB4ED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22A8-A40F-4F7F-AA57-733CCF54C8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0619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2947-DAEC-473E-8C1E-ACE8F4EAB4ED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22A8-A40F-4F7F-AA57-733CCF54C8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7655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2947-DAEC-473E-8C1E-ACE8F4EAB4ED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22A8-A40F-4F7F-AA57-733CCF54C8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0472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2947-DAEC-473E-8C1E-ACE8F4EAB4ED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22A8-A40F-4F7F-AA57-733CCF54C8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9339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2947-DAEC-473E-8C1E-ACE8F4EAB4ED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22A8-A40F-4F7F-AA57-733CCF54C8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5428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2947-DAEC-473E-8C1E-ACE8F4EAB4ED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22A8-A40F-4F7F-AA57-733CCF54C8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39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2947-DAEC-473E-8C1E-ACE8F4EAB4ED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22A8-A40F-4F7F-AA57-733CCF54C8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3659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2947-DAEC-473E-8C1E-ACE8F4EAB4ED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22A8-A40F-4F7F-AA57-733CCF54C8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099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1712947-DAEC-473E-8C1E-ACE8F4EAB4ED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A1522A8-A40F-4F7F-AA57-733CCF54C8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53614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  <p:sldLayoutId id="214748371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9033" y="1059025"/>
            <a:ext cx="8915399" cy="872412"/>
          </a:xfrm>
        </p:spPr>
        <p:txBody>
          <a:bodyPr>
            <a:noAutofit/>
          </a:bodyPr>
          <a:lstStyle/>
          <a:p>
            <a:pPr algn="ctr"/>
            <a:r>
              <a:rPr lang="ru-RU" sz="4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Пришкольный лагерь дневного пребывания «Радуга»</a:t>
            </a:r>
            <a:endParaRPr lang="ru-RU" sz="40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8418" y="2950807"/>
            <a:ext cx="571500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546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58620"/>
            <a:ext cx="9772952" cy="1296956"/>
          </a:xfrm>
        </p:spPr>
        <p:txBody>
          <a:bodyPr>
            <a:normAutofit/>
          </a:bodyPr>
          <a:lstStyle/>
          <a:p>
            <a:pPr algn="ctr"/>
            <a:r>
              <a:rPr lang="ru-RU" sz="4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положения</a:t>
            </a:r>
            <a:endParaRPr lang="ru-RU" sz="4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0289" y="1539948"/>
            <a:ext cx="5136535" cy="400000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смены – 28 мая по 27 июня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– 1270 рублей, для детей участников СВО- бесплатно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отрядов- 3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190747" y="1539948"/>
            <a:ext cx="4313864" cy="377762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Питание: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Завтрак, обед и полдник для детей с 6 до 14 лет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пребывания с 8.00 до 17.00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 дневной сон(2 спальни)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756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6572" y="166910"/>
            <a:ext cx="11178040" cy="812804"/>
          </a:xfrm>
        </p:spPr>
        <p:txBody>
          <a:bodyPr>
            <a:noAutofit/>
          </a:bodyPr>
          <a:lstStyle/>
          <a:p>
            <a:pPr algn="ctr"/>
            <a:r>
              <a:rPr lang="ru-RU" sz="32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смены</a:t>
            </a:r>
            <a:endParaRPr lang="ru-RU" sz="32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645" y="979714"/>
            <a:ext cx="6576504" cy="57196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ероприятия на пришкольной территории:</a:t>
            </a:r>
          </a:p>
          <a:p>
            <a:pPr marL="0" indent="0" algn="ctr"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Спортивные праздники: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веселые эстафеты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«Внимание, дорога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!»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Лето, отдых, спорт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спортивное мероприятие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 ну-ка, мальчики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!»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спортивное мероприятие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 ну-ка, девочки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!»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бегуна, прыгуна «Вместе за спорт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!»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Спортивно-игровая программа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«За ЗОЖ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Пионербол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Футбол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Спартакиада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«Наше здоровье в наших руках»</a:t>
            </a:r>
          </a:p>
          <a:p>
            <a:endParaRPr lang="ru-RU" dirty="0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701004" y="1875454"/>
            <a:ext cx="5803608" cy="455333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Арт-лаборатория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«Вместе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от педагога-организатора Савченко Е.П.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Танцевальный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батл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«Вместе к здоровью в ритме танца»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Общеразвивающие игры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«Игры разума»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Конкурсы поделок и рисунков</a:t>
            </a:r>
          </a:p>
        </p:txBody>
      </p:sp>
    </p:spTree>
    <p:extLst>
      <p:ext uri="{BB962C8B-B14F-4D97-AF65-F5344CB8AC3E}">
        <p14:creationId xmlns:p14="http://schemas.microsoft.com/office/powerpoint/2010/main" xmlns="" val="407178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265" y="129587"/>
            <a:ext cx="10235649" cy="719498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городского уровня</a:t>
            </a:r>
            <a:endParaRPr lang="ru-RU" sz="32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232" y="849085"/>
            <a:ext cx="11336661" cy="5915607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оревнования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 пути к выполнению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ГТО «Готов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труду и обороне»,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посвященные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Дню России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Спортивный фестиваль «Вместе к вершинам!», посвященный</a:t>
            </a:r>
            <a:b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международному Олимпийскому дню и Году защитника Отечества и 80-летию Победы в Великой Отечественной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войне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Соборной площади и мемориальному комплексу «Вечная Слава»	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праздник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«Детство. Творчество. Тамбов»,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посвященный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международному Дню защиты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Городской конкурс рисунков «Краски лета»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Соревнования по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дартсу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«В яблочко»</a:t>
            </a:r>
          </a:p>
          <a:p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796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878" y="139960"/>
            <a:ext cx="11084735" cy="112900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 экскурсии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9837" y="942391"/>
            <a:ext cx="11140751" cy="5747657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Библиотека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им. Е.А. Боратынского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Музей истории Тамбовской почты, </a:t>
            </a:r>
            <a:endParaRPr lang="ru-RU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кукольный театр, 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Музей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Госавтоинспекции, </a:t>
            </a:r>
            <a:endParaRPr lang="ru-RU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Музейно-выставочный зал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«История города Тамбова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Дом-музея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Г.В. Чичерина, </a:t>
            </a:r>
            <a:endParaRPr lang="ru-RU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иблиотека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им. Н.К. Крупской, </a:t>
            </a:r>
            <a:endParaRPr lang="ru-RU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Центральная детская библиотека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имени С. Я. Маршака, </a:t>
            </a:r>
            <a:endParaRPr lang="ru-RU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узей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«Русская старина», </a:t>
            </a:r>
            <a:endParaRPr lang="ru-RU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Тамбовский областной краеведческий музей.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441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2832" y="988353"/>
            <a:ext cx="8534400" cy="1507067"/>
          </a:xfrm>
        </p:spPr>
        <p:txBody>
          <a:bodyPr>
            <a:noAutofit/>
          </a:bodyPr>
          <a:lstStyle/>
          <a:p>
            <a:r>
              <a:rPr lang="ru-RU" alt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нашей школе работает </a:t>
            </a:r>
            <a:r>
              <a:rPr lang="ru-RU" alt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медиацентр</a:t>
            </a:r>
            <a:r>
              <a:rPr lang="ru-RU" alt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ежедневно освещает все значимые события дня. Ведется две страницы в социальной сети </a:t>
            </a:r>
            <a:r>
              <a:rPr lang="ru-RU" alt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Вконтакте</a:t>
            </a:r>
            <a:r>
              <a:rPr lang="ru-RU" alt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1993" y="2883160"/>
            <a:ext cx="3345478" cy="334547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0926" y="2929812"/>
            <a:ext cx="3432853" cy="3432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35300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902" y="1464905"/>
            <a:ext cx="11439299" cy="1895669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нетерпением ждем Вас! </a:t>
            </a:r>
            <a:endParaRPr lang="ru-RU" sz="4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895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197</TotalTime>
  <Words>266</Words>
  <Application>Microsoft Office PowerPoint</Application>
  <PresentationFormat>Произвольный</PresentationFormat>
  <Paragraphs>45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Сектор</vt:lpstr>
      <vt:lpstr>Пришкольный лагерь дневного пребывания «Радуга»</vt:lpstr>
      <vt:lpstr>Основные положения</vt:lpstr>
      <vt:lpstr>Программа смены</vt:lpstr>
      <vt:lpstr>Мероприятия городского уровня</vt:lpstr>
      <vt:lpstr>Выходные экскурсии</vt:lpstr>
      <vt:lpstr>В нашей школе работает медиацентр, который ежедневно освещает все значимые события дня. Ведется две страницы в социальной сети Вконтакте.  </vt:lpstr>
      <vt:lpstr>С нетерпением ждем Вас!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Пришкольный лагерь дневного пребывания «Радуга»</dc:title>
  <dc:creator>Даша</dc:creator>
  <cp:lastModifiedBy>Valery</cp:lastModifiedBy>
  <cp:revision>20</cp:revision>
  <dcterms:created xsi:type="dcterms:W3CDTF">2024-05-14T17:01:07Z</dcterms:created>
  <dcterms:modified xsi:type="dcterms:W3CDTF">2025-05-18T19:26:31Z</dcterms:modified>
</cp:coreProperties>
</file>