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24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113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9497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291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460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71779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070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6730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247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061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76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47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33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542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95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365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09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1712947-DAEC-473E-8C1E-ACE8F4EAB4ED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1522A8-A40F-4F7F-AA57-733CCF54C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5361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9033" y="1059025"/>
            <a:ext cx="8915399" cy="872412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Пришкольный лагерь дневного пребывания «Радуга»</a:t>
            </a:r>
            <a:endParaRPr lang="ru-RU" sz="4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418" y="2950807"/>
            <a:ext cx="57150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4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8620"/>
            <a:ext cx="9772952" cy="1296956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</a:t>
            </a:r>
            <a:endParaRPr lang="ru-RU" sz="4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0289" y="1539948"/>
            <a:ext cx="5136535" cy="400000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смены – 28 мая по 27 июня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– 1270 рублей, для детей участников СВО- бесплатно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отрядов- 3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190747" y="1539948"/>
            <a:ext cx="4313864" cy="377762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Питание: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Завтрак, обед и полдник для детей с 6 до 14 лет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пребывания с 8.00 до 17.00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 дневной сон(2 спальни)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5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2" y="166910"/>
            <a:ext cx="11178040" cy="81280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смены</a:t>
            </a:r>
            <a:endParaRPr lang="ru-RU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645" y="979714"/>
            <a:ext cx="6576504" cy="57196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ероприятия на пришкольной территории: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праздники: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веселые эстафеты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«Внимание, дорога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Лето, отдых, спорт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мероприятие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 ну-ка, мальчики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мероприятие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 ну-ка, девочки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бегуна, прыгуна «Вместе за спорт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Спортивно-игровая программа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 ЗОЖ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Пионербол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Спартакиада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«Наше здоровье в наших руках»</a:t>
            </a:r>
          </a:p>
          <a:p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01004" y="1875454"/>
            <a:ext cx="5803608" cy="455333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Арт-лаборатория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«Вместе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от педагога-организатора Савченко Е.П.</a:t>
            </a:r>
          </a:p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Танцевальный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батл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«Вместе к здоровью в ритме танца»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Общеразвивающие игры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«Игры разума»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поделок и рисунков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407178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265" y="129587"/>
            <a:ext cx="10235649" cy="719498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городского уровня</a:t>
            </a:r>
            <a:endParaRPr lang="ru-RU" sz="3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32" y="849085"/>
            <a:ext cx="11336661" cy="5915607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оревнования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 пути к выполнению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ГТО «Готов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труду и обороне»,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Дню России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Спортивный фестиваль «Вместе к вершинам!», посвященный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международному Олимпийскому дню и Году защитника Отечества и 80-летию Победы в Великой Отечественной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войне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Соборной площади и мемориальному комплексу «Вечная Слава»	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праздник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«Детство. Творчество. Тамбов»,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посвященный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международному Дню защиты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Городской конкурс рисунков «Краски лета»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Соревнования по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дартсу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«В яблочко»</a:t>
            </a: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96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878" y="139960"/>
            <a:ext cx="11084735" cy="11290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 экскурсии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837" y="942391"/>
            <a:ext cx="11140751" cy="5747657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 Е.А. Боратынского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Музей истории Тамбовской почты,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кукольный театр,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Музей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Госавтоинспекции,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Музейно-выставочный зал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«История города Тамбова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Дом-музея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Г.В. Чичерина,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иблиотека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 Н.К. Крупской,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Центральная детская библиотека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С. Я. Маршака,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узей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«Русская старина», </a:t>
            </a:r>
            <a:endParaRPr lang="ru-RU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Тамбовский областной краеведческий музей.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4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832" y="988353"/>
            <a:ext cx="8534400" cy="1507067"/>
          </a:xfrm>
        </p:spPr>
        <p:txBody>
          <a:bodyPr>
            <a:noAutofit/>
          </a:bodyPr>
          <a:lstStyle/>
          <a:p>
            <a:r>
              <a:rPr lang="ru-RU" alt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школе работает </a:t>
            </a:r>
            <a:r>
              <a:rPr lang="ru-RU" alt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медиацентр</a:t>
            </a:r>
            <a:r>
              <a:rPr lang="ru-RU" alt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ежедневно освещает все значимые события дня. Ведется две страницы в социальной сети </a:t>
            </a:r>
            <a:r>
              <a:rPr lang="ru-RU" alt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alt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1993" y="2883160"/>
            <a:ext cx="3345478" cy="33454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0926" y="2929812"/>
            <a:ext cx="3432853" cy="343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530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902" y="1464905"/>
            <a:ext cx="11439299" cy="1895669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нетерпением ждем Вас! 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9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197</TotalTime>
  <Words>266</Words>
  <Application>Microsoft Office PowerPoint</Application>
  <PresentationFormat>Произвольный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Сектор</vt:lpstr>
      <vt:lpstr>Пришкольный лагерь дневного пребывания «Радуга»</vt:lpstr>
      <vt:lpstr>Основные положения</vt:lpstr>
      <vt:lpstr>Программа смены</vt:lpstr>
      <vt:lpstr>Мероприятия городского уровня</vt:lpstr>
      <vt:lpstr>Выходные экскурсии</vt:lpstr>
      <vt:lpstr>В нашей школе работает медиацентр, который ежедневно освещает все значимые события дня. Ведется две страницы в социальной сети Вконтакте.  </vt:lpstr>
      <vt:lpstr>С нетерпением ждем Вас!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Пришкольный лагерь дневного пребывания «Радуга»</dc:title>
  <dc:creator>Даша</dc:creator>
  <cp:lastModifiedBy>Valery</cp:lastModifiedBy>
  <cp:revision>20</cp:revision>
  <dcterms:created xsi:type="dcterms:W3CDTF">2024-05-14T17:01:07Z</dcterms:created>
  <dcterms:modified xsi:type="dcterms:W3CDTF">2025-05-18T19:26:31Z</dcterms:modified>
</cp:coreProperties>
</file>